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4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2900362"/>
            <a:ext cx="67437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649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9434"/>
            <a:ext cx="10757544" cy="558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870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142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23678"/>
            <a:ext cx="10564762" cy="5534322"/>
            <a:chOff x="335360" y="692696"/>
            <a:chExt cx="11572875" cy="6343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692696"/>
              <a:ext cx="11572875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702596"/>
              <a:ext cx="10553700" cy="3333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328498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852936"/>
            <a:ext cx="115824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01704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08518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774288" cy="5136218"/>
            <a:chOff x="281749" y="1233035"/>
            <a:chExt cx="11511398" cy="5791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1749" y="1233035"/>
              <a:ext cx="11496675" cy="439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7972" y="5624060"/>
              <a:ext cx="10925175" cy="1400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52384" y="450912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5846406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70079"/>
            <a:ext cx="11162604" cy="5466110"/>
            <a:chOff x="191344" y="980728"/>
            <a:chExt cx="11591925" cy="57671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980728"/>
              <a:ext cx="11591925" cy="4295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157192"/>
              <a:ext cx="10220325" cy="1590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31625" y="5403093"/>
            <a:ext cx="10598084" cy="1433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727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437112"/>
            <a:ext cx="802957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449536"/>
            <a:ext cx="8712968" cy="2075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68075" cy="486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437112"/>
            <a:ext cx="10873208" cy="1914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347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430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77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1727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193951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5557" y="3193951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14908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5359" y="2132856"/>
            <a:ext cx="10657184" cy="2213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93378"/>
            <a:ext cx="10664812" cy="5464622"/>
            <a:chOff x="342440" y="1196752"/>
            <a:chExt cx="11067444" cy="5857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440" y="1196752"/>
              <a:ext cx="10963275" cy="2819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4016152"/>
              <a:ext cx="10858500" cy="3038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8711" y="4126413"/>
            <a:ext cx="10376625" cy="2628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490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314700"/>
            <a:ext cx="90868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1343025"/>
            <a:ext cx="80391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632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26876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0342" y="126876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2210" y="126876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62062"/>
            <a:ext cx="109251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14487"/>
            <a:ext cx="1155382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492896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3868204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728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005064"/>
            <a:ext cx="4449712" cy="267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7337"/>
            <a:ext cx="10877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918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13285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3213" y="285293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36510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6327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379493"/>
            <a:ext cx="6467475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8830" y="6307485"/>
            <a:ext cx="65533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63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33537"/>
            <a:ext cx="115538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355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76437"/>
            <a:ext cx="116014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730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9725"/>
            <a:ext cx="115824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400506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252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09120"/>
            <a:ext cx="10287000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71504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6450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2026-01-15T09:43:15Z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